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45" r:id="rId4"/>
    <p:sldId id="446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84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CAMBIO DE RESORTE 50/14X4.5M A CORTINA #2 EN SOTANO DE CARGA LADO DERECHO.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smtClean="0"/>
              <a:t>WALMART </a:t>
            </a:r>
            <a:r>
              <a:rPr lang="es-ES" sz="2000" smtClean="0"/>
              <a:t>BOULEVARD</a:t>
            </a:r>
            <a:endParaRPr lang="es-ES" sz="2000" dirty="0"/>
          </a:p>
          <a:p>
            <a:r>
              <a:rPr lang="es-GT" sz="1800" dirty="0" smtClean="0"/>
              <a:t>17/08/2021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83898" y="52012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33306" y="45797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RESORTE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4" y="1128713"/>
            <a:ext cx="3597374" cy="47964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519" y="1128712"/>
            <a:ext cx="3597375" cy="47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2012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RESORTE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95" y="1219975"/>
            <a:ext cx="3477405" cy="46365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951" y="1282125"/>
            <a:ext cx="3478509" cy="463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7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15448" y="50905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RESORTE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57" y="1192412"/>
            <a:ext cx="3494420" cy="46592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19" y="1192412"/>
            <a:ext cx="3494420" cy="46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14803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32745</TotalTime>
  <Words>75</Words>
  <Application>Microsoft Office PowerPoint</Application>
  <PresentationFormat>Presentación en pantalla (4:3)</PresentationFormat>
  <Paragraphs>17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INSTALACIÓN DE RESORTE</vt:lpstr>
      <vt:lpstr>INSTALACIÓN DE RESORTE</vt:lpstr>
      <vt:lpstr>INSTALACIÓN DE RESORTE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500</cp:revision>
  <cp:lastPrinted>2009-09-18T02:25:51Z</cp:lastPrinted>
  <dcterms:created xsi:type="dcterms:W3CDTF">2007-05-31T16:27:58Z</dcterms:created>
  <dcterms:modified xsi:type="dcterms:W3CDTF">2021-08-19T22:25:56Z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